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4" r:id="rId3"/>
    <p:sldId id="546" r:id="rId4"/>
    <p:sldId id="548" r:id="rId5"/>
    <p:sldId id="274" r:id="rId6"/>
    <p:sldId id="295" r:id="rId7"/>
    <p:sldId id="549" r:id="rId8"/>
    <p:sldId id="550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284" r:id="rId17"/>
    <p:sldId id="288" r:id="rId18"/>
    <p:sldId id="552" r:id="rId19"/>
    <p:sldId id="553" r:id="rId20"/>
    <p:sldId id="554" r:id="rId21"/>
    <p:sldId id="555" r:id="rId22"/>
    <p:sldId id="409" r:id="rId23"/>
    <p:sldId id="410" r:id="rId24"/>
    <p:sldId id="412" r:id="rId25"/>
    <p:sldId id="420" r:id="rId26"/>
    <p:sldId id="413" r:id="rId27"/>
    <p:sldId id="559" r:id="rId28"/>
    <p:sldId id="398" r:id="rId29"/>
    <p:sldId id="379" r:id="rId30"/>
    <p:sldId id="419" r:id="rId31"/>
    <p:sldId id="42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963957-E1D4-4E3F-A8D7-17237CAFACAE}" v="17" dt="2026-06-04T13:24:51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1512" y="186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24:51.907" v="2900"/>
      <pc:docMkLst>
        <pc:docMk/>
      </pc:docMkLst>
      <pc:sldChg chg="modSp mod ord modTransition">
        <pc:chgData name="Glen Jones" userId="e846aaca-4b24-4b13-b0d0-f2308e16b284" providerId="ADAL" clId="{ED47ACC3-9597-4D89-A1DC-43CF280EF274}" dt="2026-05-14T08:41:37.255" v="1984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6:00.510" v="1177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modTransition">
        <pc:chgData name="Glen Jones" userId="e846aaca-4b24-4b13-b0d0-f2308e16b284" providerId="ADAL" clId="{ED47ACC3-9597-4D89-A1DC-43CF280EF274}" dt="2026-05-14T09:18:27.389" v="2668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4T09:18:27.389" v="2668" actId="20577"/>
          <ac:spMkLst>
            <pc:docMk/>
            <pc:sldMk cId="0" sldId="277"/>
            <ac:spMk id="3" creationId="{14A98FF5-4F3C-D9B6-7AF1-1894F0939983}"/>
          </ac:spMkLst>
        </pc:spChg>
      </pc:sldChg>
      <pc:sldChg chg="delSp modSp mod modTransition">
        <pc:chgData name="Glen Jones" userId="e846aaca-4b24-4b13-b0d0-f2308e16b284" providerId="ADAL" clId="{ED47ACC3-9597-4D89-A1DC-43CF280EF274}" dt="2026-05-14T08:41:37.255" v="1984"/>
        <pc:sldMkLst>
          <pc:docMk/>
          <pc:sldMk cId="633708485" sldId="284"/>
        </pc:sldMkLst>
        <pc:spChg chg="mod">
          <ac:chgData name="Glen Jones" userId="e846aaca-4b24-4b13-b0d0-f2308e16b284" providerId="ADAL" clId="{ED47ACC3-9597-4D89-A1DC-43CF280EF274}" dt="2026-05-14T08:34:54.407" v="1717" actId="1076"/>
          <ac:spMkLst>
            <pc:docMk/>
            <pc:sldMk cId="633708485" sldId="284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4T08:35:01.205" v="1758" actId="20577"/>
          <ac:spMkLst>
            <pc:docMk/>
            <pc:sldMk cId="633708485" sldId="284"/>
            <ac:spMk id="3" creationId="{FA79B487-2B39-D1FB-C619-7086E17203C8}"/>
          </ac:spMkLst>
        </pc:spChg>
      </pc:sldChg>
      <pc:sldChg chg="delSp modSp mod modTransition">
        <pc:chgData name="Glen Jones" userId="e846aaca-4b24-4b13-b0d0-f2308e16b284" providerId="ADAL" clId="{ED47ACC3-9597-4D89-A1DC-43CF280EF274}" dt="2026-05-14T08:41:37.255" v="1984"/>
        <pc:sldMkLst>
          <pc:docMk/>
          <pc:sldMk cId="1482251407" sldId="288"/>
        </pc:sldMkLst>
        <pc:spChg chg="mod">
          <ac:chgData name="Glen Jones" userId="e846aaca-4b24-4b13-b0d0-f2308e16b284" providerId="ADAL" clId="{ED47ACC3-9597-4D89-A1DC-43CF280EF274}" dt="2026-05-14T08:35:49.824" v="1773"/>
          <ac:spMkLst>
            <pc:docMk/>
            <pc:sldMk cId="1482251407" sldId="28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4T08:35:23.149" v="1772" actId="1076"/>
          <ac:spMkLst>
            <pc:docMk/>
            <pc:sldMk cId="1482251407" sldId="288"/>
            <ac:spMk id="7" creationId="{14329145-7784-EE80-157D-EB918AC6045C}"/>
          </ac:spMkLst>
        </pc:spChg>
      </pc:sldChg>
      <pc:sldChg chg="modSp mod modTransition">
        <pc:chgData name="Glen Jones" userId="e846aaca-4b24-4b13-b0d0-f2308e16b284" providerId="ADAL" clId="{ED47ACC3-9597-4D89-A1DC-43CF280EF274}" dt="2026-05-14T10:13:29.363" v="2882" actId="6549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4T08:21:56.422" v="1313" actId="20577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4T10:13:29.363" v="2882" actId="6549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4T08:13:14.888" v="1274" actId="115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4T08:22:22.774" v="1336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Sp add mod modNotesTx">
        <pc:chgData name="Glen Jones" userId="e846aaca-4b24-4b13-b0d0-f2308e16b284" providerId="ADAL" clId="{ED47ACC3-9597-4D89-A1DC-43CF280EF274}" dt="2026-05-14T09:22:09.682" v="2840" actId="6549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2" creationId="{2923357A-44F8-7E66-68A8-D73CF139DCCC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5-14T09:19:15.280" v="2685" actId="20577"/>
          <ac:spMkLst>
            <pc:docMk/>
            <pc:sldMk cId="2437532284" sldId="379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13" creationId="{80891AA3-FDC5-9F62-57BC-B138B1C109EE}"/>
          </ac:spMkLst>
        </pc:spChg>
        <pc:spChg chg="mod">
          <ac:chgData name="Glen Jones" userId="e846aaca-4b24-4b13-b0d0-f2308e16b284" providerId="ADAL" clId="{ED47ACC3-9597-4D89-A1DC-43CF280EF274}" dt="2026-05-14T09:19:37.804" v="2727" actId="20577"/>
          <ac:spMkLst>
            <pc:docMk/>
            <pc:sldMk cId="2437532284" sldId="379"/>
            <ac:spMk id="17" creationId="{5CB3D8AC-3507-85CD-3142-48D736928AF5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18" creationId="{21BC4F6C-C2D6-FF48-573E-97AA571C5A5C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19" creationId="{12037C12-6055-9196-429D-A6E4F0D6CFD0}"/>
          </ac:spMkLst>
        </pc:spChg>
        <pc:spChg chg="mod">
          <ac:chgData name="Glen Jones" userId="e846aaca-4b24-4b13-b0d0-f2308e16b284" providerId="ADAL" clId="{ED47ACC3-9597-4D89-A1DC-43CF280EF274}" dt="2026-05-14T09:19:45.169" v="2746" actId="20577"/>
          <ac:spMkLst>
            <pc:docMk/>
            <pc:sldMk cId="2437532284" sldId="379"/>
            <ac:spMk id="20" creationId="{46EE7C4D-2F05-5E5A-4A10-04D47B32D162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21" creationId="{1087F787-CFC2-1DC7-34EF-01E3933A73A0}"/>
          </ac:spMkLst>
        </pc:spChg>
        <pc:spChg chg="mod">
          <ac:chgData name="Glen Jones" userId="e846aaca-4b24-4b13-b0d0-f2308e16b284" providerId="ADAL" clId="{ED47ACC3-9597-4D89-A1DC-43CF280EF274}" dt="2026-05-14T09:21:31.466" v="2837" actId="1076"/>
          <ac:spMkLst>
            <pc:docMk/>
            <pc:sldMk cId="2437532284" sldId="379"/>
            <ac:spMk id="22" creationId="{851425D5-8E94-7DE1-712E-2C662B182C41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24" creationId="{D5D7C3D3-2FFB-3937-3D54-EB83B16E8D1A}"/>
          </ac:spMkLst>
        </pc:spChg>
        <pc:spChg chg="mod">
          <ac:chgData name="Glen Jones" userId="e846aaca-4b24-4b13-b0d0-f2308e16b284" providerId="ADAL" clId="{ED47ACC3-9597-4D89-A1DC-43CF280EF274}" dt="2026-05-14T09:21:24.637" v="2836" actId="20577"/>
          <ac:spMkLst>
            <pc:docMk/>
            <pc:sldMk cId="2437532284" sldId="379"/>
            <ac:spMk id="25" creationId="{A746CA7E-01F9-D4E1-3847-E9FB2B86923E}"/>
          </ac:spMkLst>
        </pc:spChg>
        <pc:spChg chg="mod">
          <ac:chgData name="Glen Jones" userId="e846aaca-4b24-4b13-b0d0-f2308e16b284" providerId="ADAL" clId="{ED47ACC3-9597-4D89-A1DC-43CF280EF274}" dt="2026-05-14T09:21:34.371" v="2838" actId="1076"/>
          <ac:spMkLst>
            <pc:docMk/>
            <pc:sldMk cId="2437532284" sldId="379"/>
            <ac:spMk id="26" creationId="{212761F1-5632-601F-F235-CA85207DAC7F}"/>
          </ac:spMkLst>
        </pc:spChg>
        <pc:spChg chg="mod">
          <ac:chgData name="Glen Jones" userId="e846aaca-4b24-4b13-b0d0-f2308e16b284" providerId="ADAL" clId="{ED47ACC3-9597-4D89-A1DC-43CF280EF274}" dt="2026-05-14T09:20:53.191" v="2822" actId="27636"/>
          <ac:spMkLst>
            <pc:docMk/>
            <pc:sldMk cId="2437532284" sldId="379"/>
            <ac:spMk id="27" creationId="{C99F2E42-8248-94B3-32F2-C7719F4AC3F9}"/>
          </ac:spMkLst>
        </pc:spChg>
        <pc:spChg chg="mod">
          <ac:chgData name="Glen Jones" userId="e846aaca-4b24-4b13-b0d0-f2308e16b284" providerId="ADAL" clId="{ED47ACC3-9597-4D89-A1DC-43CF280EF274}" dt="2026-05-14T09:20:35.308" v="2796" actId="20577"/>
          <ac:spMkLst>
            <pc:docMk/>
            <pc:sldMk cId="2437532284" sldId="379"/>
            <ac:spMk id="28" creationId="{29B1579D-E111-2774-9023-821C68AC6582}"/>
          </ac:spMkLst>
        </pc:spChg>
        <pc:grpChg chg="mod">
          <ac:chgData name="Glen Jones" userId="e846aaca-4b24-4b13-b0d0-f2308e16b284" providerId="ADAL" clId="{ED47ACC3-9597-4D89-A1DC-43CF280EF274}" dt="2026-05-14T09:17:51.730" v="2657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Graphic">
          <ac:chgData name="Glen Jones" userId="e846aaca-4b24-4b13-b0d0-f2308e16b284" providerId="ADAL" clId="{ED47ACC3-9597-4D89-A1DC-43CF280EF274}" dt="2026-05-14T09:20:02.559" v="2759" actId="798"/>
          <ac:graphicFrameMkLst>
            <pc:docMk/>
            <pc:sldMk cId="2437532284" sldId="379"/>
            <ac:graphicFrameMk id="4" creationId="{B969CBC6-6141-0D04-7A5C-A142417460BC}"/>
          </ac:graphicFrameMkLst>
        </pc:graphicFrameChg>
        <pc:picChg chg="mod">
          <ac:chgData name="Glen Jones" userId="e846aaca-4b24-4b13-b0d0-f2308e16b284" providerId="ADAL" clId="{ED47ACC3-9597-4D89-A1DC-43CF280EF274}" dt="2026-05-14T09:21:37.258" v="2839" actId="1076"/>
          <ac:picMkLst>
            <pc:docMk/>
            <pc:sldMk cId="2437532284" sldId="379"/>
            <ac:picMk id="10" creationId="{ED8CF6E6-3941-5D25-A1B6-34ADF51D9B01}"/>
          </ac:picMkLst>
        </pc:picChg>
      </pc:sldChg>
      <pc:sldChg chg="modTransition">
        <pc:chgData name="Glen Jones" userId="e846aaca-4b24-4b13-b0d0-f2308e16b284" providerId="ADAL" clId="{ED47ACC3-9597-4D89-A1DC-43CF280EF274}" dt="2026-05-14T08:41:37.255" v="1984"/>
        <pc:sldMkLst>
          <pc:docMk/>
          <pc:sldMk cId="2515382227" sldId="390"/>
        </pc:sldMkLst>
      </pc:sldChg>
      <pc:sldChg chg="delSp modSp add mod modTransition delAnim">
        <pc:chgData name="Glen Jones" userId="e846aaca-4b24-4b13-b0d0-f2308e16b284" providerId="ADAL" clId="{ED47ACC3-9597-4D89-A1DC-43CF280EF274}" dt="2026-05-14T08:41:37.255" v="1984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4T08:32:10.564" v="1621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4T08:32:06.860" v="1617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4T08:31:43.005" v="1575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4T08:31:45.355" v="1579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4T08:31:54.412" v="1595" actId="20577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4T08:31:48.821" v="1584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4T08:32:39.039" v="1642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del mod modTransition delAnim modNotes modNotesTx">
        <pc:chgData name="Glen Jones" userId="e846aaca-4b24-4b13-b0d0-f2308e16b284" providerId="ADAL" clId="{ED47ACC3-9597-4D89-A1DC-43CF280EF274}" dt="2026-06-04T13:24:15.248" v="2897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4T08:33:01.286" v="1646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8" creationId="{426C8FFD-2666-E50A-1E83-B8C13B58B8DD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10" creationId="{4C6B8A56-F2F5-536E-A19E-FF79AE261A47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4T08:33:48.870" v="1687" actId="1076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6-04T13:24:15.248" v="2897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4T08:33:06.685" v="1649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add del mod modTransition">
        <pc:chgData name="Glen Jones" userId="e846aaca-4b24-4b13-b0d0-f2308e16b284" providerId="ADAL" clId="{ED47ACC3-9597-4D89-A1DC-43CF280EF274}" dt="2026-05-14T09:21:13.586" v="2825" actId="478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4T09:15:35.969" v="2544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4T09:15:38.426" v="2547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4T09:15:44.964" v="2571" actId="2057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4T09:14:00.252" v="2427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4T09:15:41.649" v="2557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4T09:13:35.437" v="2419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4T09:15:32.481" v="2540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4T09:15:48.608" v="2574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4T09:13:34.227" v="2418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4T09:16:05.910" v="2601" actId="6549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4T09:13:36.372" v="2420"/>
          <ac:spMkLst>
            <pc:docMk/>
            <pc:sldMk cId="3699503232" sldId="398"/>
            <ac:spMk id="36" creationId="{3D0306C4-03B9-3CC8-640D-32448B6AA274}"/>
          </ac:spMkLst>
        </pc:spChg>
      </pc:sldChg>
      <pc:sldChg chg="modSp add mod modTransition modNotesTx">
        <pc:chgData name="Glen Jones" userId="e846aaca-4b24-4b13-b0d0-f2308e16b284" providerId="ADAL" clId="{ED47ACC3-9597-4D89-A1DC-43CF280EF274}" dt="2026-05-14T08:41:37.255" v="1984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4T08:29:04.565" v="1472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4T08:28:28.764" v="1430" actId="1076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4T08:28:33.038" v="1432" actId="14100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4T08:28:14.702" v="1421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4T08:28:40.549" v="1443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4T08:28:35.008" v="1434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4T08:28:37.925" v="1438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4T08:28:44.177" v="1455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4T08:28:55.986" v="1459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4T08:28:26.926" v="1428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4T08:41:37.255" v="1984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4T08:27:15.533" v="1404" actId="20577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3:23:41.715" v="2885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4T08:27:30.534" v="1405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4T08:27:36.911" v="1407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23:45.322" v="2886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4T08:27:40.496" v="1409"/>
          <ac:spMkLst>
            <pc:docMk/>
            <pc:sldMk cId="542130431" sldId="407"/>
            <ac:spMk id="2" creationId="{1F180477-3553-0432-EB35-E5910F2E233A}"/>
          </ac:spMkLst>
        </pc:spChg>
        <pc:spChg chg="mod">
          <ac:chgData name="Glen Jones" userId="e846aaca-4b24-4b13-b0d0-f2308e16b284" providerId="ADAL" clId="{ED47ACC3-9597-4D89-A1DC-43CF280EF274}" dt="2026-05-14T08:27:30.534" v="1405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4T08:27:56.256" v="1415" actId="14100"/>
          <ac:spMkLst>
            <pc:docMk/>
            <pc:sldMk cId="542130431" sldId="407"/>
            <ac:spMk id="7" creationId="{6D9D954E-4174-056C-2B7C-989C406439B0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23:48.837" v="2887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4T08:27:30.534" v="1405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4T08:27:43.102" v="1411"/>
          <ac:spMkLst>
            <pc:docMk/>
            <pc:sldMk cId="1744151026" sldId="408"/>
            <ac:spMk id="5" creationId="{4A23C8ED-C65C-D7D2-D245-19F65A512645}"/>
          </ac:spMkLst>
        </pc:spChg>
        <pc:spChg chg="add mod">
          <ac:chgData name="Glen Jones" userId="e846aaca-4b24-4b13-b0d0-f2308e16b284" providerId="ADAL" clId="{ED47ACC3-9597-4D89-A1DC-43CF280EF274}" dt="2026-05-14T08:27:59.627" v="1417"/>
          <ac:spMkLst>
            <pc:docMk/>
            <pc:sldMk cId="1744151026" sldId="408"/>
            <ac:spMk id="8" creationId="{E12C79C8-5005-8C3B-B612-22A4D1BC9C2E}"/>
          </ac:spMkLst>
        </pc:spChg>
        <pc:cxnChg chg="mod">
          <ac:chgData name="Glen Jones" userId="e846aaca-4b24-4b13-b0d0-f2308e16b284" providerId="ADAL" clId="{ED47ACC3-9597-4D89-A1DC-43CF280EF274}" dt="2026-05-14T08:28:09.498" v="1419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4T08:46:27.899" v="2205"/>
        <pc:sldMkLst>
          <pc:docMk/>
          <pc:sldMk cId="3618807599" sldId="409"/>
        </pc:sldMkLst>
        <pc:spChg chg="mod">
          <ac:chgData name="Glen Jones" userId="e846aaca-4b24-4b13-b0d0-f2308e16b284" providerId="ADAL" clId="{ED47ACC3-9597-4D89-A1DC-43CF280EF274}" dt="2026-05-14T08:46:27.899" v="2205"/>
          <ac:spMkLst>
            <pc:docMk/>
            <pc:sldMk cId="3618807599" sldId="409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3:24:46.491" v="2898"/>
        <pc:sldMkLst>
          <pc:docMk/>
          <pc:sldMk cId="1220204268" sldId="410"/>
        </pc:sldMkLst>
        <pc:spChg chg="mod">
          <ac:chgData name="Glen Jones" userId="e846aaca-4b24-4b13-b0d0-f2308e16b284" providerId="ADAL" clId="{ED47ACC3-9597-4D89-A1DC-43CF280EF274}" dt="2026-05-14T08:46:27.899" v="2205"/>
          <ac:spMkLst>
            <pc:docMk/>
            <pc:sldMk cId="1220204268" sldId="410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4T09:08:05.465" v="2215" actId="14100"/>
          <ac:spMkLst>
            <pc:docMk/>
            <pc:sldMk cId="1220204268" sldId="410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24:49.210" v="2899"/>
        <pc:sldMkLst>
          <pc:docMk/>
          <pc:sldMk cId="2301497913" sldId="412"/>
        </pc:sldMkLst>
        <pc:spChg chg="mod">
          <ac:chgData name="Glen Jones" userId="e846aaca-4b24-4b13-b0d0-f2308e16b284" providerId="ADAL" clId="{ED47ACC3-9597-4D89-A1DC-43CF280EF274}" dt="2026-05-14T08:46:27.899" v="2205"/>
          <ac:spMkLst>
            <pc:docMk/>
            <pc:sldMk cId="2301497913" sldId="412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4T09:08:08.471" v="2217"/>
          <ac:spMkLst>
            <pc:docMk/>
            <pc:sldMk cId="2301497913" sldId="412"/>
            <ac:spMk id="4" creationId="{754E49CB-D972-2504-8269-0554CFDFFED8}"/>
          </ac:spMkLst>
        </pc:spChg>
        <pc:spChg chg="add mod">
          <ac:chgData name="Glen Jones" userId="e846aaca-4b24-4b13-b0d0-f2308e16b284" providerId="ADAL" clId="{ED47ACC3-9597-4D89-A1DC-43CF280EF274}" dt="2026-05-14T09:08:38.231" v="2229" actId="1036"/>
          <ac:spMkLst>
            <pc:docMk/>
            <pc:sldMk cId="2301497913" sldId="412"/>
            <ac:spMk id="5" creationId="{1801A005-5014-6A8E-5DE9-D8F8EE3DC6C8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5-14T09:13:23.513" v="2416" actId="1076"/>
        <pc:sldMkLst>
          <pc:docMk/>
          <pc:sldMk cId="4203217135" sldId="413"/>
        </pc:sldMkLst>
        <pc:spChg chg="mod">
          <ac:chgData name="Glen Jones" userId="e846aaca-4b24-4b13-b0d0-f2308e16b284" providerId="ADAL" clId="{ED47ACC3-9597-4D89-A1DC-43CF280EF274}" dt="2026-05-14T09:09:37.206" v="2273" actId="20577"/>
          <ac:spMkLst>
            <pc:docMk/>
            <pc:sldMk cId="4203217135" sldId="413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4T08:46:27.899" v="2205"/>
          <ac:spMkLst>
            <pc:docMk/>
            <pc:sldMk cId="4203217135" sldId="413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4T09:09:14.530" v="2241" actId="14100"/>
          <ac:spMkLst>
            <pc:docMk/>
            <pc:sldMk cId="4203217135" sldId="413"/>
            <ac:spMk id="4" creationId="{A155CA57-7712-F8C6-616D-5AC2BCCDFDDC}"/>
          </ac:spMkLst>
        </pc:spChg>
        <pc:spChg chg="add mod">
          <ac:chgData name="Glen Jones" userId="e846aaca-4b24-4b13-b0d0-f2308e16b284" providerId="ADAL" clId="{ED47ACC3-9597-4D89-A1DC-43CF280EF274}" dt="2026-05-14T09:09:07.566" v="2238" actId="14100"/>
          <ac:spMkLst>
            <pc:docMk/>
            <pc:sldMk cId="4203217135" sldId="413"/>
            <ac:spMk id="7" creationId="{CD4087E7-C929-9453-DF29-DF05F5C9F35A}"/>
          </ac:spMkLst>
        </pc:spChg>
        <pc:spChg chg="mod">
          <ac:chgData name="Glen Jones" userId="e846aaca-4b24-4b13-b0d0-f2308e16b284" providerId="ADAL" clId="{ED47ACC3-9597-4D89-A1DC-43CF280EF274}" dt="2026-05-14T09:09:23.804" v="2257" actId="20577"/>
          <ac:spMkLst>
            <pc:docMk/>
            <pc:sldMk cId="4203217135" sldId="413"/>
            <ac:spMk id="10" creationId="{053DF298-13D7-1415-D7D9-EDDAC1138A75}"/>
          </ac:spMkLst>
        </pc:spChg>
        <pc:spChg chg="add mod">
          <ac:chgData name="Glen Jones" userId="e846aaca-4b24-4b13-b0d0-f2308e16b284" providerId="ADAL" clId="{ED47ACC3-9597-4D89-A1DC-43CF280EF274}" dt="2026-05-14T09:13:23.513" v="2416" actId="1076"/>
          <ac:spMkLst>
            <pc:docMk/>
            <pc:sldMk cId="4203217135" sldId="413"/>
            <ac:spMk id="12" creationId="{7A7E617B-C004-CCDF-F721-05340F109E93}"/>
          </ac:spMkLst>
        </pc:spChg>
        <pc:spChg chg="add mod">
          <ac:chgData name="Glen Jones" userId="e846aaca-4b24-4b13-b0d0-f2308e16b284" providerId="ADAL" clId="{ED47ACC3-9597-4D89-A1DC-43CF280EF274}" dt="2026-05-14T09:13:23.513" v="2416" actId="1076"/>
          <ac:spMkLst>
            <pc:docMk/>
            <pc:sldMk cId="4203217135" sldId="413"/>
            <ac:spMk id="13" creationId="{A8EB28D6-8657-8EB4-BDEA-CA067FEC0E08}"/>
          </ac:spMkLst>
        </pc:spChg>
        <pc:spChg chg="add mod">
          <ac:chgData name="Glen Jones" userId="e846aaca-4b24-4b13-b0d0-f2308e16b284" providerId="ADAL" clId="{ED47ACC3-9597-4D89-A1DC-43CF280EF274}" dt="2026-05-14T09:13:23.513" v="2416" actId="1076"/>
          <ac:spMkLst>
            <pc:docMk/>
            <pc:sldMk cId="4203217135" sldId="413"/>
            <ac:spMk id="14" creationId="{713205B6-3800-ACBA-E589-6500DCC8B13C}"/>
          </ac:spMkLst>
        </pc:spChg>
        <pc:spChg chg="mod">
          <ac:chgData name="Glen Jones" userId="e846aaca-4b24-4b13-b0d0-f2308e16b284" providerId="ADAL" clId="{ED47ACC3-9597-4D89-A1DC-43CF280EF274}" dt="2026-05-14T09:09:31.999" v="2265" actId="207"/>
          <ac:spMkLst>
            <pc:docMk/>
            <pc:sldMk cId="4203217135" sldId="413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4T09:09:26.088" v="2261" actId="20577"/>
          <ac:spMkLst>
            <pc:docMk/>
            <pc:sldMk cId="4203217135" sldId="413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4T09:09:20.818" v="2253" actId="20577"/>
          <ac:spMkLst>
            <pc:docMk/>
            <pc:sldMk cId="4203217135" sldId="413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4T09:09:34.661" v="2269" actId="20577"/>
          <ac:spMkLst>
            <pc:docMk/>
            <pc:sldMk cId="4203217135" sldId="413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4T09:09:10.490" v="2239" actId="1076"/>
          <ac:cxnSpMkLst>
            <pc:docMk/>
            <pc:sldMk cId="4203217135" sldId="413"/>
            <ac:cxnSpMk id="5" creationId="{49E5355D-57FE-AC24-6386-CD262EDF3283}"/>
          </ac:cxnSpMkLst>
        </pc:cxnChg>
      </pc:sldChg>
      <pc:sldChg chg="modSp add mod ord modTransition">
        <pc:chgData name="Glen Jones" userId="e846aaca-4b24-4b13-b0d0-f2308e16b284" providerId="ADAL" clId="{ED47ACC3-9597-4D89-A1DC-43CF280EF274}" dt="2026-05-14T09:23:03.458" v="2866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4T09:23:03.458" v="2866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4T09:23:01.386" v="2865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4T09:22:35.522" v="2854"/>
          <ac:spMkLst>
            <pc:docMk/>
            <pc:sldMk cId="367735228" sldId="419"/>
            <ac:spMk id="5" creationId="{2A425721-9E2A-0CA6-41AA-D7F3A00FA5A0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3:24:51.907" v="2900"/>
        <pc:sldMkLst>
          <pc:docMk/>
          <pc:sldMk cId="168223528" sldId="420"/>
        </pc:sldMkLst>
        <pc:spChg chg="mod">
          <ac:chgData name="Glen Jones" userId="e846aaca-4b24-4b13-b0d0-f2308e16b284" providerId="ADAL" clId="{ED47ACC3-9597-4D89-A1DC-43CF280EF274}" dt="2026-05-14T08:46:27.899" v="2205"/>
          <ac:spMkLst>
            <pc:docMk/>
            <pc:sldMk cId="168223528" sldId="420"/>
            <ac:spMk id="3" creationId="{6070B2DD-A7A7-0148-4BD9-712A41BA3C41}"/>
          </ac:spMkLst>
        </pc:spChg>
        <pc:spChg chg="add mod">
          <ac:chgData name="Glen Jones" userId="e846aaca-4b24-4b13-b0d0-f2308e16b284" providerId="ADAL" clId="{ED47ACC3-9597-4D89-A1DC-43CF280EF274}" dt="2026-05-14T09:08:11.028" v="2219"/>
          <ac:spMkLst>
            <pc:docMk/>
            <pc:sldMk cId="168223528" sldId="420"/>
            <ac:spMk id="5" creationId="{83842E7A-69FA-0B9A-7624-2A27F87F578A}"/>
          </ac:spMkLst>
        </pc:spChg>
        <pc:spChg chg="add mod">
          <ac:chgData name="Glen Jones" userId="e846aaca-4b24-4b13-b0d0-f2308e16b284" providerId="ADAL" clId="{ED47ACC3-9597-4D89-A1DC-43CF280EF274}" dt="2026-05-14T09:08:40.154" v="2230"/>
          <ac:spMkLst>
            <pc:docMk/>
            <pc:sldMk cId="168223528" sldId="420"/>
            <ac:spMk id="8" creationId="{92D01483-488E-7E24-1E4D-7ACBB989E0EA}"/>
          </ac:spMkLst>
        </pc:spChg>
        <pc:cxnChg chg="mod">
          <ac:chgData name="Glen Jones" userId="e846aaca-4b24-4b13-b0d0-f2308e16b284" providerId="ADAL" clId="{ED47ACC3-9597-4D89-A1DC-43CF280EF274}" dt="2026-05-14T09:08:46.120" v="2232" actId="1076"/>
          <ac:cxnSpMkLst>
            <pc:docMk/>
            <pc:sldMk cId="168223528" sldId="420"/>
            <ac:cxnSpMk id="7" creationId="{FE16429D-22EB-F83D-4B32-D87DE5348169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4T09:23:45.572" v="2881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4T09:23:45.572" v="2881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4T09:23:34.832" v="2874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4T09:23:20.056" v="2868"/>
          <ac:spMkLst>
            <pc:docMk/>
            <pc:sldMk cId="1341852695" sldId="423"/>
            <ac:spMk id="5" creationId="{70568C33-A545-1C92-825B-B79766889D5A}"/>
          </ac:spMkLst>
        </pc:spChg>
      </pc:sldChg>
      <pc:sldChg chg="add modTransition">
        <pc:chgData name="Glen Jones" userId="e846aaca-4b24-4b13-b0d0-f2308e16b284" providerId="ADAL" clId="{ED47ACC3-9597-4D89-A1DC-43CF280EF274}" dt="2026-05-14T08:41:37.255" v="1984"/>
        <pc:sldMkLst>
          <pc:docMk/>
          <pc:sldMk cId="3384485664" sldId="544"/>
        </pc:sldMkLst>
      </pc:sldChg>
      <pc:sldChg chg="modSp add mod modTransition">
        <pc:chgData name="Glen Jones" userId="e846aaca-4b24-4b13-b0d0-f2308e16b284" providerId="ADAL" clId="{ED47ACC3-9597-4D89-A1DC-43CF280EF274}" dt="2026-05-14T08:41:37.255" v="1984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addSp modSp add mod modTransition addAnim delAnim modAnim modNotesTx">
        <pc:chgData name="Glen Jones" userId="e846aaca-4b24-4b13-b0d0-f2308e16b284" providerId="ADAL" clId="{ED47ACC3-9597-4D89-A1DC-43CF280EF274}" dt="2026-06-04T13:23:00.698" v="2884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4T08:11:52.286" v="1220" actId="27636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4T08:11:04.633" v="1196" actId="5793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4T08:12:12.144" v="1228" actId="408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4T08:12:46.168" v="1256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4T08:12:18.835" v="1230" actId="1076"/>
          <ac:spMkLst>
            <pc:docMk/>
            <pc:sldMk cId="2004214985" sldId="548"/>
            <ac:spMk id="7" creationId="{BADB0395-C43B-360A-9334-B04AE10AEB0F}"/>
          </ac:spMkLst>
        </pc:spChg>
        <pc:spChg chg="mod">
          <ac:chgData name="Glen Jones" userId="e846aaca-4b24-4b13-b0d0-f2308e16b284" providerId="ADAL" clId="{ED47ACC3-9597-4D89-A1DC-43CF280EF274}" dt="2026-05-14T08:11:30.493" v="1205" actId="1076"/>
          <ac:spMkLst>
            <pc:docMk/>
            <pc:sldMk cId="2004214985" sldId="548"/>
            <ac:spMk id="8" creationId="{9900F3F9-BE0C-116E-9421-526EFFDE6AA1}"/>
          </ac:spMkLst>
        </pc:spChg>
        <pc:spChg chg="mod">
          <ac:chgData name="Glen Jones" userId="e846aaca-4b24-4b13-b0d0-f2308e16b284" providerId="ADAL" clId="{ED47ACC3-9597-4D89-A1DC-43CF280EF274}" dt="2026-05-14T08:12:52.707" v="1259" actId="20577"/>
          <ac:spMkLst>
            <pc:docMk/>
            <pc:sldMk cId="2004214985" sldId="548"/>
            <ac:spMk id="10" creationId="{0B846EA8-5B16-1DAA-67B3-41E1C58B399E}"/>
          </ac:spMkLst>
        </pc:spChg>
        <pc:spChg chg="mod">
          <ac:chgData name="Glen Jones" userId="e846aaca-4b24-4b13-b0d0-f2308e16b284" providerId="ADAL" clId="{ED47ACC3-9597-4D89-A1DC-43CF280EF274}" dt="2026-05-14T08:12:24.826" v="1231" actId="1076"/>
          <ac:spMkLst>
            <pc:docMk/>
            <pc:sldMk cId="2004214985" sldId="548"/>
            <ac:spMk id="11" creationId="{10C736AA-AC47-99A8-6867-5CC692867413}"/>
          </ac:spMkLst>
        </pc:spChg>
        <pc:spChg chg="mod">
          <ac:chgData name="Glen Jones" userId="e846aaca-4b24-4b13-b0d0-f2308e16b284" providerId="ADAL" clId="{ED47ACC3-9597-4D89-A1DC-43CF280EF274}" dt="2026-05-14T08:11:34.119" v="1207" actId="14100"/>
          <ac:spMkLst>
            <pc:docMk/>
            <pc:sldMk cId="2004214985" sldId="548"/>
            <ac:spMk id="12" creationId="{22596944-45D8-2D4F-D294-D5EB8FED35B2}"/>
          </ac:spMkLst>
        </pc:spChg>
        <pc:spChg chg="add mod">
          <ac:chgData name="Glen Jones" userId="e846aaca-4b24-4b13-b0d0-f2308e16b284" providerId="ADAL" clId="{ED47ACC3-9597-4D89-A1DC-43CF280EF274}" dt="2026-05-14T08:12:12.144" v="1228" actId="408"/>
          <ac:spMkLst>
            <pc:docMk/>
            <pc:sldMk cId="2004214985" sldId="548"/>
            <ac:spMk id="13" creationId="{854D451F-257F-6D94-D3C1-5222125D1292}"/>
          </ac:spMkLst>
        </pc:spChg>
        <pc:spChg chg="mod">
          <ac:chgData name="Glen Jones" userId="e846aaca-4b24-4b13-b0d0-f2308e16b284" providerId="ADAL" clId="{ED47ACC3-9597-4D89-A1DC-43CF280EF274}" dt="2026-05-14T08:12:39.834" v="1253" actId="20577"/>
          <ac:spMkLst>
            <pc:docMk/>
            <pc:sldMk cId="2004214985" sldId="548"/>
            <ac:spMk id="14" creationId="{9C753470-D3C7-4901-A829-2FE638E78B88}"/>
          </ac:spMkLst>
        </pc:spChg>
        <pc:spChg chg="add mod">
          <ac:chgData name="Glen Jones" userId="e846aaca-4b24-4b13-b0d0-f2308e16b284" providerId="ADAL" clId="{ED47ACC3-9597-4D89-A1DC-43CF280EF274}" dt="2026-05-14T08:12:04.799" v="1227" actId="1076"/>
          <ac:spMkLst>
            <pc:docMk/>
            <pc:sldMk cId="2004214985" sldId="548"/>
            <ac:spMk id="15" creationId="{4790A0CA-0224-88F8-E738-D7E5E406A2C9}"/>
          </ac:spMkLst>
        </pc:spChg>
      </pc:sldChg>
      <pc:sldChg chg="addSp modSp add mod modTransition modAnim">
        <pc:chgData name="Glen Jones" userId="e846aaca-4b24-4b13-b0d0-f2308e16b284" providerId="ADAL" clId="{ED47ACC3-9597-4D89-A1DC-43CF280EF274}" dt="2026-05-14T08:41:37.255" v="1984"/>
        <pc:sldMkLst>
          <pc:docMk/>
          <pc:sldMk cId="294792751" sldId="549"/>
        </pc:sldMkLst>
        <pc:spChg chg="mod">
          <ac:chgData name="Glen Jones" userId="e846aaca-4b24-4b13-b0d0-f2308e16b284" providerId="ADAL" clId="{ED47ACC3-9597-4D89-A1DC-43CF280EF274}" dt="2026-05-14T08:26:01.336" v="1381" actId="1076"/>
          <ac:spMkLst>
            <pc:docMk/>
            <pc:sldMk cId="294792751" sldId="549"/>
            <ac:spMk id="2" creationId="{871F52B6-B1E5-A1FF-1BD3-5FF6AF4DC0F8}"/>
          </ac:spMkLst>
        </pc:spChg>
        <pc:graphicFrameChg chg="add mod modGraphic">
          <ac:chgData name="Glen Jones" userId="e846aaca-4b24-4b13-b0d0-f2308e16b284" providerId="ADAL" clId="{ED47ACC3-9597-4D89-A1DC-43CF280EF274}" dt="2026-05-14T08:26:56.603" v="1393" actId="14734"/>
          <ac:graphicFrameMkLst>
            <pc:docMk/>
            <pc:sldMk cId="294792751" sldId="549"/>
            <ac:graphicFrameMk id="4" creationId="{343D791C-C097-92B9-E9BC-250DA17E210E}"/>
          </ac:graphicFrameMkLst>
        </pc:graphicFrameChg>
      </pc:sldChg>
      <pc:sldChg chg="addSp modSp add mod modTransition">
        <pc:chgData name="Glen Jones" userId="e846aaca-4b24-4b13-b0d0-f2308e16b284" providerId="ADAL" clId="{ED47ACC3-9597-4D89-A1DC-43CF280EF274}" dt="2026-05-14T08:41:37.255" v="1984"/>
        <pc:sldMkLst>
          <pc:docMk/>
          <pc:sldMk cId="493706309" sldId="550"/>
        </pc:sldMkLst>
        <pc:spChg chg="mod">
          <ac:chgData name="Glen Jones" userId="e846aaca-4b24-4b13-b0d0-f2308e16b284" providerId="ADAL" clId="{ED47ACC3-9597-4D89-A1DC-43CF280EF274}" dt="2026-05-14T08:29:56.551" v="1482" actId="1076"/>
          <ac:spMkLst>
            <pc:docMk/>
            <pc:sldMk cId="493706309" sldId="550"/>
            <ac:spMk id="2" creationId="{7469639A-BB48-39CA-7EE7-58E6199F55D1}"/>
          </ac:spMkLst>
        </pc:spChg>
        <pc:graphicFrameChg chg="mod modGraphic">
          <ac:chgData name="Glen Jones" userId="e846aaca-4b24-4b13-b0d0-f2308e16b284" providerId="ADAL" clId="{ED47ACC3-9597-4D89-A1DC-43CF280EF274}" dt="2026-05-14T08:30:11.810" v="1489" actId="14734"/>
          <ac:graphicFrameMkLst>
            <pc:docMk/>
            <pc:sldMk cId="493706309" sldId="550"/>
            <ac:graphicFrameMk id="4" creationId="{F42F228F-AD5C-E25C-D267-16A64049D021}"/>
          </ac:graphicFrameMkLst>
        </pc:graphicFrameChg>
      </pc:sldChg>
      <pc:sldChg chg="delSp modSp add mod modTransition delAnim">
        <pc:chgData name="Glen Jones" userId="e846aaca-4b24-4b13-b0d0-f2308e16b284" providerId="ADAL" clId="{ED47ACC3-9597-4D89-A1DC-43CF280EF274}" dt="2026-05-14T08:41:37.255" v="1984"/>
        <pc:sldMkLst>
          <pc:docMk/>
          <pc:sldMk cId="4118187396" sldId="552"/>
        </pc:sldMkLst>
        <pc:spChg chg="mod">
          <ac:chgData name="Glen Jones" userId="e846aaca-4b24-4b13-b0d0-f2308e16b284" providerId="ADAL" clId="{ED47ACC3-9597-4D89-A1DC-43CF280EF274}" dt="2026-05-14T08:41:32.634" v="1983" actId="1076"/>
          <ac:spMkLst>
            <pc:docMk/>
            <pc:sldMk cId="4118187396" sldId="552"/>
            <ac:spMk id="2" creationId="{E32523E1-DE91-43C3-F933-AEB38ED836E4}"/>
          </ac:spMkLst>
        </pc:spChg>
        <pc:spChg chg="mod">
          <ac:chgData name="Glen Jones" userId="e846aaca-4b24-4b13-b0d0-f2308e16b284" providerId="ADAL" clId="{ED47ACC3-9597-4D89-A1DC-43CF280EF274}" dt="2026-05-14T08:41:25.139" v="1980"/>
          <ac:spMkLst>
            <pc:docMk/>
            <pc:sldMk cId="4118187396" sldId="552"/>
            <ac:spMk id="3" creationId="{F2B16F7D-C5F1-2F5B-D3C4-00E379CD55EC}"/>
          </ac:spMkLst>
        </pc:spChg>
        <pc:picChg chg="mod">
          <ac:chgData name="Glen Jones" userId="e846aaca-4b24-4b13-b0d0-f2308e16b284" providerId="ADAL" clId="{ED47ACC3-9597-4D89-A1DC-43CF280EF274}" dt="2026-05-14T08:41:30.017" v="1982" actId="14100"/>
          <ac:picMkLst>
            <pc:docMk/>
            <pc:sldMk cId="4118187396" sldId="552"/>
            <ac:picMk id="6" creationId="{C282FCAB-B61B-BF05-AA1C-A0AE40E1BCA6}"/>
          </ac:picMkLst>
        </pc:picChg>
      </pc:sldChg>
      <pc:sldChg chg="modSp add mod modTransition">
        <pc:chgData name="Glen Jones" userId="e846aaca-4b24-4b13-b0d0-f2308e16b284" providerId="ADAL" clId="{ED47ACC3-9597-4D89-A1DC-43CF280EF274}" dt="2026-05-14T08:42:38.141" v="2004" actId="1037"/>
        <pc:sldMkLst>
          <pc:docMk/>
          <pc:sldMk cId="2929910665" sldId="553"/>
        </pc:sldMkLst>
        <pc:spChg chg="mod">
          <ac:chgData name="Glen Jones" userId="e846aaca-4b24-4b13-b0d0-f2308e16b284" providerId="ADAL" clId="{ED47ACC3-9597-4D89-A1DC-43CF280EF274}" dt="2026-05-14T08:42:29.383" v="1997" actId="1037"/>
          <ac:spMkLst>
            <pc:docMk/>
            <pc:sldMk cId="2929910665" sldId="553"/>
            <ac:spMk id="5" creationId="{3894AF31-458F-7600-C06C-73BCE5BE5DCA}"/>
          </ac:spMkLst>
        </pc:spChg>
        <pc:spChg chg="mod">
          <ac:chgData name="Glen Jones" userId="e846aaca-4b24-4b13-b0d0-f2308e16b284" providerId="ADAL" clId="{ED47ACC3-9597-4D89-A1DC-43CF280EF274}" dt="2026-05-14T08:41:46.730" v="1991" actId="1037"/>
          <ac:spMkLst>
            <pc:docMk/>
            <pc:sldMk cId="2929910665" sldId="553"/>
            <ac:spMk id="7" creationId="{C6EF3098-199F-DDC4-27E9-3AC3EF96FF4E}"/>
          </ac:spMkLst>
        </pc:spChg>
        <pc:spChg chg="mod">
          <ac:chgData name="Glen Jones" userId="e846aaca-4b24-4b13-b0d0-f2308e16b284" providerId="ADAL" clId="{ED47ACC3-9597-4D89-A1DC-43CF280EF274}" dt="2026-05-14T08:42:29.383" v="1997" actId="1037"/>
          <ac:spMkLst>
            <pc:docMk/>
            <pc:sldMk cId="2929910665" sldId="553"/>
            <ac:spMk id="9" creationId="{801C2763-D27A-FA52-9236-9CC1CD1EFDAF}"/>
          </ac:spMkLst>
        </pc:spChg>
        <pc:spChg chg="mod">
          <ac:chgData name="Glen Jones" userId="e846aaca-4b24-4b13-b0d0-f2308e16b284" providerId="ADAL" clId="{ED47ACC3-9597-4D89-A1DC-43CF280EF274}" dt="2026-05-14T08:42:38.141" v="2004" actId="1037"/>
          <ac:spMkLst>
            <pc:docMk/>
            <pc:sldMk cId="2929910665" sldId="553"/>
            <ac:spMk id="11" creationId="{BCC668AB-3987-ACAA-B738-0B2C998F6E79}"/>
          </ac:spMkLst>
        </pc:spChg>
        <pc:spChg chg="mod">
          <ac:chgData name="Glen Jones" userId="e846aaca-4b24-4b13-b0d0-f2308e16b284" providerId="ADAL" clId="{ED47ACC3-9597-4D89-A1DC-43CF280EF274}" dt="2026-05-14T08:42:32.944" v="2001" actId="1037"/>
          <ac:spMkLst>
            <pc:docMk/>
            <pc:sldMk cId="2929910665" sldId="553"/>
            <ac:spMk id="12" creationId="{210BCC01-5FB2-3F2E-2AD1-979DC7119407}"/>
          </ac:spMkLst>
        </pc:spChg>
        <pc:spChg chg="mod">
          <ac:chgData name="Glen Jones" userId="e846aaca-4b24-4b13-b0d0-f2308e16b284" providerId="ADAL" clId="{ED47ACC3-9597-4D89-A1DC-43CF280EF274}" dt="2026-05-14T08:42:38.141" v="2004" actId="1037"/>
          <ac:spMkLst>
            <pc:docMk/>
            <pc:sldMk cId="2929910665" sldId="553"/>
            <ac:spMk id="13" creationId="{2351D64F-70AB-A24D-146F-90FB773FC216}"/>
          </ac:spMkLst>
        </pc:spChg>
        <pc:spChg chg="mod">
          <ac:chgData name="Glen Jones" userId="e846aaca-4b24-4b13-b0d0-f2308e16b284" providerId="ADAL" clId="{ED47ACC3-9597-4D89-A1DC-43CF280EF274}" dt="2026-05-14T08:42:38.141" v="2004" actId="1037"/>
          <ac:spMkLst>
            <pc:docMk/>
            <pc:sldMk cId="2929910665" sldId="553"/>
            <ac:spMk id="15" creationId="{C54559A0-0BFD-D3C2-E32E-2D6DCA78C43C}"/>
          </ac:spMkLst>
        </pc:spChg>
        <pc:spChg chg="mod">
          <ac:chgData name="Glen Jones" userId="e846aaca-4b24-4b13-b0d0-f2308e16b284" providerId="ADAL" clId="{ED47ACC3-9597-4D89-A1DC-43CF280EF274}" dt="2026-05-14T08:41:58.804" v="1994" actId="1037"/>
          <ac:spMkLst>
            <pc:docMk/>
            <pc:sldMk cId="2929910665" sldId="553"/>
            <ac:spMk id="19" creationId="{B3113D1E-7FBD-AE9C-32A9-5439E931CEC6}"/>
          </ac:spMkLst>
        </pc:spChg>
      </pc:sldChg>
      <pc:sldChg chg="modSp add mod">
        <pc:chgData name="Glen Jones" userId="e846aaca-4b24-4b13-b0d0-f2308e16b284" providerId="ADAL" clId="{ED47ACC3-9597-4D89-A1DC-43CF280EF274}" dt="2026-05-14T10:13:34.164" v="2883" actId="6549"/>
        <pc:sldMkLst>
          <pc:docMk/>
          <pc:sldMk cId="2416511732" sldId="554"/>
        </pc:sldMkLst>
        <pc:spChg chg="mod">
          <ac:chgData name="Glen Jones" userId="e846aaca-4b24-4b13-b0d0-f2308e16b284" providerId="ADAL" clId="{ED47ACC3-9597-4D89-A1DC-43CF280EF274}" dt="2026-05-14T08:43:57.691" v="2036" actId="20577"/>
          <ac:spMkLst>
            <pc:docMk/>
            <pc:sldMk cId="2416511732" sldId="554"/>
            <ac:spMk id="4" creationId="{948EA203-AF17-00BD-F067-9A94578FBAA6}"/>
          </ac:spMkLst>
        </pc:spChg>
        <pc:spChg chg="mod">
          <ac:chgData name="Glen Jones" userId="e846aaca-4b24-4b13-b0d0-f2308e16b284" providerId="ADAL" clId="{ED47ACC3-9597-4D89-A1DC-43CF280EF274}" dt="2026-05-14T10:13:34.164" v="2883" actId="6549"/>
          <ac:spMkLst>
            <pc:docMk/>
            <pc:sldMk cId="2416511732" sldId="554"/>
            <ac:spMk id="5" creationId="{40E4A498-C6A7-E8A8-32F2-4D71393B5CF5}"/>
          </ac:spMkLst>
        </pc:spChg>
        <pc:spChg chg="mod">
          <ac:chgData name="Glen Jones" userId="e846aaca-4b24-4b13-b0d0-f2308e16b284" providerId="ADAL" clId="{ED47ACC3-9597-4D89-A1DC-43CF280EF274}" dt="2026-05-14T08:43:43.811" v="2012" actId="20577"/>
          <ac:spMkLst>
            <pc:docMk/>
            <pc:sldMk cId="2416511732" sldId="554"/>
            <ac:spMk id="6" creationId="{BDFD7402-28F0-4D18-4DB0-4CE31BEE5563}"/>
          </ac:spMkLst>
        </pc:spChg>
        <pc:spChg chg="mod">
          <ac:chgData name="Glen Jones" userId="e846aaca-4b24-4b13-b0d0-f2308e16b284" providerId="ADAL" clId="{ED47ACC3-9597-4D89-A1DC-43CF280EF274}" dt="2026-05-14T08:44:14.169" v="2055" actId="20577"/>
          <ac:spMkLst>
            <pc:docMk/>
            <pc:sldMk cId="2416511732" sldId="554"/>
            <ac:spMk id="8" creationId="{D4A7A70B-D773-5489-003D-6C6CF14D7380}"/>
          </ac:spMkLst>
        </pc:spChg>
      </pc:sldChg>
      <pc:sldChg chg="modSp add mod">
        <pc:chgData name="Glen Jones" userId="e846aaca-4b24-4b13-b0d0-f2308e16b284" providerId="ADAL" clId="{ED47ACC3-9597-4D89-A1DC-43CF280EF274}" dt="2026-05-14T09:07:53.187" v="2213" actId="20577"/>
        <pc:sldMkLst>
          <pc:docMk/>
          <pc:sldMk cId="511861286" sldId="555"/>
        </pc:sldMkLst>
        <pc:spChg chg="mod">
          <ac:chgData name="Glen Jones" userId="e846aaca-4b24-4b13-b0d0-f2308e16b284" providerId="ADAL" clId="{ED47ACC3-9597-4D89-A1DC-43CF280EF274}" dt="2026-05-14T08:44:35.831" v="2077" actId="20577"/>
          <ac:spMkLst>
            <pc:docMk/>
            <pc:sldMk cId="511861286" sldId="555"/>
            <ac:spMk id="2" creationId="{6C6991EA-2676-AE1D-5BE9-28E1BA082DDB}"/>
          </ac:spMkLst>
        </pc:spChg>
        <pc:graphicFrameChg chg="modGraphic">
          <ac:chgData name="Glen Jones" userId="e846aaca-4b24-4b13-b0d0-f2308e16b284" providerId="ADAL" clId="{ED47ACC3-9597-4D89-A1DC-43CF280EF274}" dt="2026-05-14T09:07:53.187" v="2213" actId="20577"/>
          <ac:graphicFrameMkLst>
            <pc:docMk/>
            <pc:sldMk cId="511861286" sldId="555"/>
            <ac:graphicFrameMk id="4" creationId="{73027EE5-56E0-6714-4C53-A3A928B610E8}"/>
          </ac:graphicFrameMkLst>
        </pc:graphicFrameChg>
      </pc:sldChg>
      <pc:sldChg chg="delSp modSp add mod modNotesTx">
        <pc:chgData name="Glen Jones" userId="e846aaca-4b24-4b13-b0d0-f2308e16b284" providerId="ADAL" clId="{ED47ACC3-9597-4D89-A1DC-43CF280EF274}" dt="2026-05-14T09:15:11.135" v="2535" actId="20577"/>
        <pc:sldMkLst>
          <pc:docMk/>
          <pc:sldMk cId="436461375" sldId="559"/>
        </pc:sldMkLst>
        <pc:spChg chg="mod">
          <ac:chgData name="Glen Jones" userId="e846aaca-4b24-4b13-b0d0-f2308e16b284" providerId="ADAL" clId="{ED47ACC3-9597-4D89-A1DC-43CF280EF274}" dt="2026-05-14T09:14:23.632" v="2460" actId="14100"/>
          <ac:spMkLst>
            <pc:docMk/>
            <pc:sldMk cId="436461375" sldId="559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4T09:15:01.188" v="2509" actId="14100"/>
          <ac:spMkLst>
            <pc:docMk/>
            <pc:sldMk cId="436461375" sldId="559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4T09:13:44.251" v="2423"/>
          <ac:spMkLst>
            <pc:docMk/>
            <pc:sldMk cId="436461375" sldId="559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4T09:13:31.824" v="2417"/>
          <ac:spMkLst>
            <pc:docMk/>
            <pc:sldMk cId="436461375" sldId="559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4T09:13:43.123" v="2422"/>
          <ac:spMkLst>
            <pc:docMk/>
            <pc:sldMk cId="436461375" sldId="559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4T09:14:36.537" v="2480" actId="14100"/>
          <ac:spMkLst>
            <pc:docMk/>
            <pc:sldMk cId="436461375" sldId="559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4T09:14:27.957" v="2475" actId="20577"/>
          <ac:spMkLst>
            <pc:docMk/>
            <pc:sldMk cId="436461375" sldId="559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4T09:14:33.464" v="2479" actId="1076"/>
          <ac:spMkLst>
            <pc:docMk/>
            <pc:sldMk cId="436461375" sldId="559"/>
            <ac:spMk id="13" creationId="{4F4740F5-555C-53E3-BA18-6220E077503A}"/>
          </ac:spMkLst>
        </pc:spChg>
        <pc:spChg chg="mod">
          <ac:chgData name="Glen Jones" userId="e846aaca-4b24-4b13-b0d0-f2308e16b284" providerId="ADAL" clId="{ED47ACC3-9597-4D89-A1DC-43CF280EF274}" dt="2026-05-14T09:14:36.537" v="2480" actId="14100"/>
          <ac:spMkLst>
            <pc:docMk/>
            <pc:sldMk cId="436461375" sldId="559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4T09:15:01.188" v="2509" actId="14100"/>
          <ac:spMkLst>
            <pc:docMk/>
            <pc:sldMk cId="436461375" sldId="559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4T09:15:11.135" v="2535" actId="20577"/>
          <ac:spMkLst>
            <pc:docMk/>
            <pc:sldMk cId="436461375" sldId="559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4T09:13:45.489" v="2424"/>
          <ac:spMkLst>
            <pc:docMk/>
            <pc:sldMk cId="436461375" sldId="559"/>
            <ac:spMk id="38" creationId="{FDA92233-768C-63A8-4D41-A4A38840E4F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E4EF0-553A-D6B1-C83B-97204064F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2F61CB-E3D5-B98F-E13D-252B7E983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200A64-83DD-D195-0DFD-F002B00A8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7A4594-7951-AF81-7F1A-8EFC4DC40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325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E87D3-9BD0-256B-EE3B-4C26ED146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969197-A0C2-A33A-60C7-D5EBE64AA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7FF9FC-1A4A-E733-FDA2-E6068A96FD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439E9-4683-0562-6B9D-6A30684CEA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39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juris (root)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Latin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 / juris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law, right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Appears in words linked to law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Examples: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jurisprudence, jury, jurisprudential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92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Although cred is a bound base there is the word </a:t>
            </a:r>
            <a:r>
              <a:rPr lang="en-GB" b="1" dirty="0"/>
              <a:t>creed </a:t>
            </a:r>
            <a:r>
              <a:rPr lang="en-GB" b="0" dirty="0"/>
              <a:t>(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 a belief). 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actually comes from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 word of the Latin Apostles’ Creed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 believe”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292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235478" y="2395621"/>
            <a:ext cx="2196000" cy="183613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180477-3553-0432-EB35-E5910F2E233A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3629313" y="4029074"/>
            <a:ext cx="341918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A23C8ED-C65C-D7D2-D245-19F65A512645}"/>
              </a:ext>
            </a:extLst>
          </p:cNvPr>
          <p:cNvSpPr/>
          <p:nvPr/>
        </p:nvSpPr>
        <p:spPr>
          <a:xfrm>
            <a:off x="7639050" y="2164994"/>
            <a:ext cx="3028950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2C79C8-5005-8C3B-B612-22A4D1BC9C2E}"/>
              </a:ext>
            </a:extLst>
          </p:cNvPr>
          <p:cNvSpPr/>
          <p:nvPr/>
        </p:nvSpPr>
        <p:spPr>
          <a:xfrm>
            <a:off x="1235478" y="2395621"/>
            <a:ext cx="2196000" cy="183613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in cred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ible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“Cred”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705349" y="1087537"/>
            <a:ext cx="19621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998007" y="159908"/>
            <a:ext cx="1821823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210954"/>
            <a:ext cx="1382659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believe or trust.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cred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4909470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credible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“credible”?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969410" y="22910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526527" y="22910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032386" y="24314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362175" y="24747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969409" y="3244351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believe or trust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573567" y="3244350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be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Credible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be believable.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“credible” mean?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32732" y="23198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gave the student credit for their 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8164" y="28323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credit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looked incredulous when she heard she had won the competition.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29145-7784-EE80-157D-EB918AC6045C}"/>
              </a:ext>
            </a:extLst>
          </p:cNvPr>
          <p:cNvSpPr txBox="1"/>
          <p:nvPr/>
        </p:nvSpPr>
        <p:spPr>
          <a:xfrm>
            <a:off x="4062001" y="3135349"/>
            <a:ext cx="79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incredulous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6BA2E-FB5D-3272-A70F-4AD60754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16C548B3-CA39-1822-EE2D-93E34146A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16F7D-C5F1-2F5B-D3C4-00E379CD5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61950"/>
            <a:ext cx="11677650" cy="619124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is an accredited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2523E1-DE91-43C3-F933-AEB38ED836E4}"/>
              </a:ext>
            </a:extLst>
          </p:cNvPr>
          <p:cNvSpPr txBox="1"/>
          <p:nvPr/>
        </p:nvSpPr>
        <p:spPr>
          <a:xfrm>
            <a:off x="3738653" y="276728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accredited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282FCAB-B61B-BF05-AA1C-A0AE40E1BC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83040"/>
            <a:ext cx="3510053" cy="452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87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D043E-772B-65E3-DF5A-BEAEEA51E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D0615675-283A-0ED1-B416-B1808B266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DD0A0-D110-A68B-022C-ECA35FD97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61950"/>
            <a:ext cx="11677650" cy="619124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split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BCD1EA-669C-F896-80D5-31A87B827C2D}"/>
              </a:ext>
            </a:extLst>
          </p:cNvPr>
          <p:cNvSpPr txBox="1"/>
          <p:nvPr/>
        </p:nvSpPr>
        <p:spPr>
          <a:xfrm>
            <a:off x="3384176" y="225292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accredited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294FD6B-FBB9-F93A-6E3B-B95815235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83040"/>
            <a:ext cx="2078169" cy="267757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894AF31-458F-7600-C06C-73BCE5BE5DCA}"/>
              </a:ext>
            </a:extLst>
          </p:cNvPr>
          <p:cNvSpPr txBox="1">
            <a:spLocks/>
          </p:cNvSpPr>
          <p:nvPr/>
        </p:nvSpPr>
        <p:spPr>
          <a:xfrm>
            <a:off x="5376381" y="4329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EF3098-199F-DDC4-27E9-3AC3EF96FF4E}"/>
              </a:ext>
            </a:extLst>
          </p:cNvPr>
          <p:cNvSpPr/>
          <p:nvPr/>
        </p:nvSpPr>
        <p:spPr>
          <a:xfrm>
            <a:off x="2649488" y="4403344"/>
            <a:ext cx="601338" cy="402731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1C2763-D27A-FA52-9236-9CC1CD1EFDAF}"/>
              </a:ext>
            </a:extLst>
          </p:cNvPr>
          <p:cNvSpPr txBox="1">
            <a:spLocks/>
          </p:cNvSpPr>
          <p:nvPr/>
        </p:nvSpPr>
        <p:spPr>
          <a:xfrm>
            <a:off x="5376381" y="5234944"/>
            <a:ext cx="1980000" cy="973051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believe/ trust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FECD91-9553-EABB-6309-B634EB5B625D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085253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accredited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C668AB-3987-ACAA-B738-0B2C998F6E79}"/>
              </a:ext>
            </a:extLst>
          </p:cNvPr>
          <p:cNvSpPr txBox="1">
            <a:spLocks/>
          </p:cNvSpPr>
          <p:nvPr/>
        </p:nvSpPr>
        <p:spPr>
          <a:xfrm>
            <a:off x="8064802" y="4306288"/>
            <a:ext cx="140970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210BCC01-5FB2-3F2E-2AD1-979DC7119407}"/>
              </a:ext>
            </a:extLst>
          </p:cNvPr>
          <p:cNvSpPr/>
          <p:nvPr/>
        </p:nvSpPr>
        <p:spPr>
          <a:xfrm>
            <a:off x="7485958" y="4469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351D64F-70AB-A24D-146F-90FB773FC216}"/>
              </a:ext>
            </a:extLst>
          </p:cNvPr>
          <p:cNvSpPr txBox="1">
            <a:spLocks/>
          </p:cNvSpPr>
          <p:nvPr/>
        </p:nvSpPr>
        <p:spPr>
          <a:xfrm>
            <a:off x="8014304" y="5234945"/>
            <a:ext cx="1409701" cy="973052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F7BA19-C6FB-6F2A-0861-AFBB1A47D80B}"/>
              </a:ext>
            </a:extLst>
          </p:cNvPr>
          <p:cNvSpPr txBox="1">
            <a:spLocks/>
          </p:cNvSpPr>
          <p:nvPr/>
        </p:nvSpPr>
        <p:spPr>
          <a:xfrm>
            <a:off x="10044341" y="4306288"/>
            <a:ext cx="1662585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54559A0-0BFD-D3C2-E32E-2D6DCA78C43C}"/>
              </a:ext>
            </a:extLst>
          </p:cNvPr>
          <p:cNvSpPr/>
          <p:nvPr/>
        </p:nvSpPr>
        <p:spPr>
          <a:xfrm>
            <a:off x="9543160" y="4469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E53363-CDA6-832C-5EDB-2BAB6CE63B7F}"/>
              </a:ext>
            </a:extLst>
          </p:cNvPr>
          <p:cNvSpPr txBox="1">
            <a:spLocks/>
          </p:cNvSpPr>
          <p:nvPr/>
        </p:nvSpPr>
        <p:spPr>
          <a:xfrm>
            <a:off x="10044341" y="5256298"/>
            <a:ext cx="1657531" cy="973052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7FE5A2-9A6A-1F75-9D63-F67C627E9A78}"/>
              </a:ext>
            </a:extLst>
          </p:cNvPr>
          <p:cNvSpPr txBox="1">
            <a:spLocks/>
          </p:cNvSpPr>
          <p:nvPr/>
        </p:nvSpPr>
        <p:spPr>
          <a:xfrm>
            <a:off x="3372559" y="4306288"/>
            <a:ext cx="140970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2A54202-2B48-A07F-0A2F-F182D9232B6C}"/>
              </a:ext>
            </a:extLst>
          </p:cNvPr>
          <p:cNvSpPr txBox="1">
            <a:spLocks/>
          </p:cNvSpPr>
          <p:nvPr/>
        </p:nvSpPr>
        <p:spPr>
          <a:xfrm>
            <a:off x="3372559" y="5256298"/>
            <a:ext cx="1409701" cy="973052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/ towards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B3113D1E-7FBD-AE9C-32A9-5439E931CEC6}"/>
              </a:ext>
            </a:extLst>
          </p:cNvPr>
          <p:cNvSpPr/>
          <p:nvPr/>
        </p:nvSpPr>
        <p:spPr>
          <a:xfrm>
            <a:off x="4884724" y="44743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910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97B66-3108-769D-10D5-BE9333DB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2A46323E-3B6E-D8C5-D7B2-FAC57187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DFD7402-28F0-4D18-4DB0-4CE31BEE5563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b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8EA203-AF17-00BD-F067-9A94578FBAA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dictionary		dictate	      predict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E4A498-C6A7-E8A8-32F2-4D71393B5CF5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think </a:t>
            </a:r>
            <a:r>
              <a:rPr lang="en-GB" u="sng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A7A70B-D773-5489-003D-6C6CF14D7380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say or speak!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2545BBB-15B1-57E8-8E94-9B4BD853E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11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9A47C-2AF6-3864-B896-473BF8F35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5F41E9C-B67F-9EE2-0B0B-18B009547D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DD3DF-A3F8-E6E5-F986-BF16846E8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991EA-2676-AE1D-5BE9-28E1BA082DDB}"/>
              </a:ext>
            </a:extLst>
          </p:cNvPr>
          <p:cNvSpPr txBox="1"/>
          <p:nvPr/>
        </p:nvSpPr>
        <p:spPr>
          <a:xfrm>
            <a:off x="3391318" y="863415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dict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dicere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say or speak.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passed into Old French and then into Middle English, becoming part of many words.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3CCBA2-FCF3-3145-87E5-410FFAEAB19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ECF0D2FC-8415-BE3C-17C5-DAD1242EAD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FB29C4A-41F4-5BB3-9DAC-DE8502C6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3027EE5-56E0-6714-4C53-A3A928B61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64815"/>
              </p:ext>
            </p:extLst>
          </p:nvPr>
        </p:nvGraphicFramePr>
        <p:xfrm>
          <a:off x="3332870" y="3177269"/>
          <a:ext cx="8401930" cy="2346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01180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60007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Literal 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56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predict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before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contradict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against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i="0" dirty="0">
                          <a:effectLst/>
                        </a:rPr>
                        <a:t>dictionary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Place where words are said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verdict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>
                          <a:effectLst/>
                        </a:rPr>
                        <a:t>Say the truth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1606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861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E49CB-D972-2504-8269-0554CFDFFED8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801A005-5014-6A8E-5DE9-D8F8EE3DC6C8}"/>
              </a:ext>
            </a:extLst>
          </p:cNvPr>
          <p:cNvSpPr/>
          <p:nvPr/>
        </p:nvSpPr>
        <p:spPr>
          <a:xfrm>
            <a:off x="955914" y="2552700"/>
            <a:ext cx="3520836" cy="2066758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97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4733925" y="4057649"/>
            <a:ext cx="302895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3842E7A-69FA-0B9A-7624-2A27F87F578A}"/>
              </a:ext>
            </a:extLst>
          </p:cNvPr>
          <p:cNvSpPr/>
          <p:nvPr/>
        </p:nvSpPr>
        <p:spPr>
          <a:xfrm>
            <a:off x="8115300" y="2279294"/>
            <a:ext cx="289789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2D01483-488E-7E24-1E4D-7ACBB989E0EA}"/>
              </a:ext>
            </a:extLst>
          </p:cNvPr>
          <p:cNvSpPr/>
          <p:nvPr/>
        </p:nvSpPr>
        <p:spPr>
          <a:xfrm>
            <a:off x="955914" y="2552700"/>
            <a:ext cx="3520836" cy="2066758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pre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prediction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Dict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195706" y="1125833"/>
            <a:ext cx="183368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290650" y="187164"/>
            <a:ext cx="1657447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D4087E7-C929-9453-DF29-DF05F5C9F35A}"/>
              </a:ext>
            </a:extLst>
          </p:cNvPr>
          <p:cNvSpPr/>
          <p:nvPr/>
        </p:nvSpPr>
        <p:spPr>
          <a:xfrm>
            <a:off x="3168045" y="264770"/>
            <a:ext cx="1901781" cy="1129472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7E617B-C004-CCDF-F721-05340F109E93}"/>
              </a:ext>
            </a:extLst>
          </p:cNvPr>
          <p:cNvSpPr txBox="1">
            <a:spLocks/>
          </p:cNvSpPr>
          <p:nvPr/>
        </p:nvSpPr>
        <p:spPr>
          <a:xfrm>
            <a:off x="9734742" y="51922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EB28D6-8657-8EB4-BDEA-CA067FEC0E08}"/>
              </a:ext>
            </a:extLst>
          </p:cNvPr>
          <p:cNvSpPr txBox="1">
            <a:spLocks/>
          </p:cNvSpPr>
          <p:nvPr/>
        </p:nvSpPr>
        <p:spPr>
          <a:xfrm>
            <a:off x="7459749" y="51922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3205B6-3800-ACBA-E589-6500DCC8B13C}"/>
              </a:ext>
            </a:extLst>
          </p:cNvPr>
          <p:cNvSpPr txBox="1">
            <a:spLocks/>
          </p:cNvSpPr>
          <p:nvPr/>
        </p:nvSpPr>
        <p:spPr>
          <a:xfrm>
            <a:off x="302923" y="5141367"/>
            <a:ext cx="7077833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Let’s look at these words in more detail: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“dictionary”?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7403800" y="2350937"/>
            <a:ext cx="147581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220087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7403800" y="3304242"/>
            <a:ext cx="1475818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220087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place/person/relating to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a place for spoken words.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“dictionary”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766594" y="2360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40367" y="2350937"/>
            <a:ext cx="2055209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745565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40367" y="3325541"/>
            <a:ext cx="2055209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say or speak</a:t>
            </a:r>
          </a:p>
        </p:txBody>
      </p:sp>
    </p:spTree>
    <p:extLst>
      <p:ext uri="{BB962C8B-B14F-4D97-AF65-F5344CB8AC3E}">
        <p14:creationId xmlns:p14="http://schemas.microsoft.com/office/powerpoint/2010/main" val="4364613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“jurisdiction”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the right to speak the law.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“jurisdiction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dictionary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speak or say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jurisdiction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juris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law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2511" y="1259565"/>
            <a:ext cx="5965178" cy="2554689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60019"/>
              </p:ext>
            </p:extLst>
          </p:nvPr>
        </p:nvGraphicFramePr>
        <p:xfrm>
          <a:off x="3500944" y="1183745"/>
          <a:ext cx="6168310" cy="258743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818195263"/>
                    </a:ext>
                  </a:extLst>
                </a:gridCol>
              </a:tblGrid>
              <a:tr h="354385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dict</a:t>
                      </a: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speak or say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contra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juris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ion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 err="1"/>
                        <a:t>ary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605720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ate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or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9665" y="45329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504" y="168988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477317" y="42173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dictate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477315" y="54035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dictates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477315" y="48104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dictated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477315" y="59544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dictating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990882" y="42099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diction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990880" y="539617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predicts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990880" y="48030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dictionary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990880" y="59471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predicting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504445" y="42119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predicted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504443" y="53981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contradicting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504443" y="48050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contradicts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504443" y="59490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contradicted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9018008" y="42044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predictions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9018006" y="53906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jurisdiction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9018006" y="47975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contradicting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9018006" y="594156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benediction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incredalous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dictonary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contradacted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atempted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spelling.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incredulous when the dictionary contradicted his attempted spelling.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looked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incredulous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dictionary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contradicted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attempted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spelling.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jurasdiction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dictete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decision after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formel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bendiction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jurisdiction to dictate the decision after a formal benediction.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judge had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jurisdiction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dictate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decision after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formal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benediction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incredible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credible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incredulous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accredited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credentials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predict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contradict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dictionary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dictate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jurisdiction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benediction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underperforming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3" y="3107269"/>
            <a:ext cx="1867797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under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5698353" y="3107266"/>
            <a:ext cx="2929912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9479018" y="3107267"/>
            <a:ext cx="2451721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1869426" y="1996596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6691783" y="2140090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458634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5729382" y="4514029"/>
            <a:ext cx="286785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9479018" y="4514029"/>
            <a:ext cx="2451722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4D451F-257F-6D94-D3C1-5222125D1292}"/>
              </a:ext>
            </a:extLst>
          </p:cNvPr>
          <p:cNvSpPr txBox="1">
            <a:spLocks/>
          </p:cNvSpPr>
          <p:nvPr/>
        </p:nvSpPr>
        <p:spPr>
          <a:xfrm>
            <a:off x="2979803" y="3121036"/>
            <a:ext cx="1867797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4790A0CA-0224-88F8-E738-D7E5E406A2C9}"/>
              </a:ext>
            </a:extLst>
          </p:cNvPr>
          <p:cNvSpPr/>
          <p:nvPr/>
        </p:nvSpPr>
        <p:spPr>
          <a:xfrm rot="3078172">
            <a:off x="4336035" y="2029558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Cred &amp; 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credit		incredible	      accredited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Cred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trust or belief!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91318" y="863415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cred comes from Latin (credere) meaning to believe, trust, or put faith in.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passed into Old French and then into Middle English, becoming part of many words.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3D791C-C097-92B9-E9BC-250DA17E2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636628"/>
              </p:ext>
            </p:extLst>
          </p:nvPr>
        </p:nvGraphicFramePr>
        <p:xfrm>
          <a:off x="3332870" y="3177269"/>
          <a:ext cx="8401930" cy="2621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01380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44005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Then (Latin)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Now (English)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56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 dirty="0">
                          <a:effectLst/>
                        </a:rPr>
                        <a:t>credere</a:t>
                      </a:r>
                      <a:r>
                        <a:rPr lang="en-GB" sz="2400" dirty="0">
                          <a:effectLst/>
                        </a:rPr>
                        <a:t> = to believe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credible</a:t>
                      </a:r>
                      <a:r>
                        <a:rPr lang="en-GB" sz="2400">
                          <a:effectLst/>
                        </a:rPr>
                        <a:t> = believable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>
                          <a:effectLst/>
                        </a:rPr>
                        <a:t>creditum</a:t>
                      </a:r>
                      <a:r>
                        <a:rPr lang="en-GB" sz="2400">
                          <a:effectLst/>
                        </a:rPr>
                        <a:t> = trust given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credit</a:t>
                      </a:r>
                      <a:r>
                        <a:rPr lang="en-GB" sz="2400">
                          <a:effectLst/>
                        </a:rPr>
                        <a:t> = trust with money or praise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i="1">
                          <a:effectLst/>
                        </a:rPr>
                        <a:t>incredibilis</a:t>
                      </a:r>
                      <a:r>
                        <a:rPr lang="en-GB" sz="2400">
                          <a:effectLst/>
                        </a:rPr>
                        <a:t> = not believable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incredible</a:t>
                      </a:r>
                      <a:r>
                        <a:rPr lang="en-GB" sz="2400" dirty="0">
                          <a:effectLst/>
                        </a:rPr>
                        <a:t> = hard to believe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1C4F8-FE6C-A9AB-38C0-EF27DE0E7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8DB4845-194C-3AF1-66E8-19CB9D74C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A865F-D02E-1620-A98F-D2DA09D97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69639A-BB48-39CA-7EE7-58E6199F55D1}"/>
              </a:ext>
            </a:extLst>
          </p:cNvPr>
          <p:cNvSpPr txBox="1"/>
          <p:nvPr/>
        </p:nvSpPr>
        <p:spPr>
          <a:xfrm>
            <a:off x="3332870" y="1060275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Another Latin root for trust is fid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fidere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to trust).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8DA8B-FBC2-5174-9408-0A881F8FC57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9D73028-2EE1-111B-0A64-6CD31E620F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E1B9F3-7B5A-C623-3653-4C0177F05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2F228F-AD5C-E25C-D267-16A64049D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25401"/>
              </p:ext>
            </p:extLst>
          </p:nvPr>
        </p:nvGraphicFramePr>
        <p:xfrm>
          <a:off x="3537521" y="2274962"/>
          <a:ext cx="8401930" cy="2407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58329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329565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  <a:gridCol w="3747951">
                  <a:extLst>
                    <a:ext uri="{9D8B030D-6E8A-4147-A177-3AD203B41FA5}">
                      <a16:colId xmlns:a16="http://schemas.microsoft.com/office/drawing/2014/main" val="1179666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Root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>
                          <a:effectLst/>
                        </a:rPr>
                        <a:t>cred</a:t>
                      </a:r>
                      <a:endParaRPr lang="en-GB" sz="28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belief / being believable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credible, credit, incredible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>
                          <a:effectLst/>
                        </a:rPr>
                        <a:t>fid</a:t>
                      </a:r>
                      <a:endParaRPr lang="en-GB" sz="28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faith / loyalty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confident, fidelity, fiduciary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706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incredible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1127</Words>
  <Application>Microsoft Office PowerPoint</Application>
  <PresentationFormat>Widescreen</PresentationFormat>
  <Paragraphs>266</Paragraphs>
  <Slides>32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Cred &amp; Dict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2026-06-04T13:24:55Z</dcterms:modified>
</cp:coreProperties>
</file>